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0"/>
  </p:notesMasterIdLst>
  <p:handoutMasterIdLst>
    <p:handoutMasterId r:id="rId11"/>
  </p:handoutMasterIdLst>
  <p:sldIdLst>
    <p:sldId id="268" r:id="rId5"/>
    <p:sldId id="261" r:id="rId6"/>
    <p:sldId id="259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57" d="100"/>
          <a:sy n="57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6/3/2019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g"/><Relationship Id="rId10" Type="http://schemas.microsoft.com/office/2007/relationships/diagramDrawing" Target="../diagrams/drawing2.xml"/><Relationship Id="rId4" Type="http://schemas.openxmlformats.org/officeDocument/2006/relationships/image" Target="../media/image7.jp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Event Plan Wisp Design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Planning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766309_Event Plan Wisp Design_SL_V1.pptx" id="{BF5614A6-2C68-45C5-808B-A03847169876}" vid="{EF7DD8D8-94B0-4706-A3A0-4A5CFF60D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purl.org/dc/terms/"/>
    <ds:schemaRef ds:uri="71af3243-3dd4-4a8d-8c0d-dd76da1f02a5"/>
    <ds:schemaRef ds:uri="http://schemas.microsoft.com/office/2006/documentManagement/types"/>
    <ds:schemaRef ds:uri="http://www.w3.org/XML/1998/namespace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432D6E-6060-4177-BFA8-C98B20AA2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plan Wisp design</Template>
  <TotalTime>0</TotalTime>
  <Words>26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Event Plan Wisp Design</vt:lpstr>
      <vt:lpstr>Party Planning</vt:lpstr>
      <vt:lpstr>Best Date for Party</vt:lpstr>
      <vt:lpstr>Party Committees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2019-06-03T14:37:39Z</dcterms:created>
  <dcterms:modified xsi:type="dcterms:W3CDTF">2019-06-03T14:38:24Z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